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9" r:id="rId1"/>
    <p:sldMasterId id="2147483780" r:id="rId2"/>
    <p:sldMasterId id="2147483781" r:id="rId3"/>
    <p:sldMasterId id="2147483782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24377650" cy="13716000"/>
  <p:notesSz cx="6858000" cy="9144000"/>
  <p:embeddedFontLst>
    <p:embeddedFont>
      <p:font typeface="Amatic SC" panose="00000500000000000000" pitchFamily="2" charset="-79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Inconsolata" pitchFamily="2" charset="0"/>
      <p:regular r:id="rId30"/>
      <p:bold r:id="rId31"/>
    </p:embeddedFont>
    <p:embeddedFont>
      <p:font typeface="Lato Light" panose="020F0502020204030203" pitchFamily="34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Medium" panose="000006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  <p:embeddedFont>
      <p:font typeface="Roboto Black" panose="02000000000000000000" pitchFamily="2" charset="0"/>
      <p:bold r:id="rId48"/>
      <p:boldItalic r:id="rId49"/>
    </p:embeddedFon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 Medium" panose="02000000000000000000" pitchFamily="2" charset="0"/>
      <p:regular r:id="rId54"/>
      <p:bold r:id="rId55"/>
      <p:italic r:id="rId56"/>
      <p:boldItalic r:id="rId57"/>
    </p:embeddedFont>
    <p:embeddedFont>
      <p:font typeface="Roboto Thin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EA65F-44C6-41BF-9B76-1329D0F971D0}" v="16" dt="2021-11-11T02:10:55.136"/>
  </p1510:revLst>
</p1510:revInfo>
</file>

<file path=ppt/tableStyles.xml><?xml version="1.0" encoding="utf-8"?>
<a:tblStyleLst xmlns:a="http://schemas.openxmlformats.org/drawingml/2006/main" def="{3D0F2C6C-DEF2-4DFF-AD37-B13B534A3C73}">
  <a:tblStyle styleId="{3D0F2C6C-DEF2-4DFF-AD37-B13B534A3C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42" y="54"/>
      </p:cViewPr>
      <p:guideLst>
        <p:guide pos="958"/>
        <p:guide orient="horz" pos="8160"/>
        <p:guide orient="horz" pos="480"/>
        <p:guide pos="14398"/>
        <p:guide orient="horz" pos="3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font" Target="fonts/font31.fntdata"/><Relationship Id="rId55" Type="http://schemas.openxmlformats.org/officeDocument/2006/relationships/font" Target="fonts/font36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0.fntdata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font" Target="fonts/font34.fntdata"/><Relationship Id="rId58" Type="http://schemas.openxmlformats.org/officeDocument/2006/relationships/font" Target="fonts/font39.fntdata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font" Target="fonts/font42.fntdata"/><Relationship Id="rId19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56" Type="http://schemas.openxmlformats.org/officeDocument/2006/relationships/font" Target="fonts/font37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3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59" Type="http://schemas.openxmlformats.org/officeDocument/2006/relationships/font" Target="fonts/font40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54" Type="http://schemas.openxmlformats.org/officeDocument/2006/relationships/font" Target="fonts/font3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Relationship Id="rId57" Type="http://schemas.openxmlformats.org/officeDocument/2006/relationships/font" Target="fonts/font38.fntdata"/><Relationship Id="rId10" Type="http://schemas.openxmlformats.org/officeDocument/2006/relationships/slide" Target="slides/slide6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font" Target="fonts/font33.fntdata"/><Relationship Id="rId60" Type="http://schemas.openxmlformats.org/officeDocument/2006/relationships/font" Target="fonts/font41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8bd883d69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Google Shape;2396;g8bd883d69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5_5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5_5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g8bd883d69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" name="Google Shape;2418;g8bd883d69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8bd883d69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8bd883d69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ge09e24a58b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883d69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883d69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5_5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5_5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8bd883d69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8bd883d69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8bd883d69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8bd883d69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6.png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png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ransition Slide">
  <p:cSld name="CUSTOM_17_2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10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6" name="Google Shape;1596;p10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8" name="Google Shape;1598;p10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0" name="Google Shape;1600;p10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4" name="Google Shape;1604;p10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9" name="Google Shape;1609;p104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" name="Google Shape;1614;p10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104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4" name="Google Shape;1624;p104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9" name="Google Shape;1629;p10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4" name="Google Shape;1634;p10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37" name="Google Shape;1637;p10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0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0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6" name="Google Shape;1646;p105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1" name="Google Shape;1651;p105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6" name="Google Shape;1656;p105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1" name="Google Shape;1661;p105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6" name="Google Shape;1666;p105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105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6" name="Google Shape;1676;p105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1" name="Google Shape;1681;p105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4" name="Google Shape;1684;p10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6" name="Google Shape;1686;p10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88" name="Google Shape;1688;p10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3" name="Google Shape;1693;p106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106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106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8" name="Google Shape;1708;p106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3" name="Google Shape;1713;p106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8" name="Google Shape;1718;p106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106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10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31" name="Google Shape;1731;p10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3" name="Google Shape;1733;p10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5" name="Google Shape;1735;p10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107"/>
          <p:cNvSpPr txBox="1">
            <a:spLocks noGrp="1"/>
          </p:cNvSpPr>
          <p:nvPr>
            <p:ph type="subTitle" idx="3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107"/>
          <p:cNvSpPr txBox="1">
            <a:spLocks noGrp="1"/>
          </p:cNvSpPr>
          <p:nvPr>
            <p:ph type="subTitle" idx="4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10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5" name="Google Shape;1755;p10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7" name="Google Shape;1757;p10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8" name="Google Shape;1758;p108"/>
          <p:cNvSpPr txBox="1">
            <a:spLocks noGrp="1"/>
          </p:cNvSpPr>
          <p:nvPr>
            <p:ph type="subTitle" idx="2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108"/>
          <p:cNvSpPr txBox="1">
            <a:spLocks noGrp="1"/>
          </p:cNvSpPr>
          <p:nvPr>
            <p:ph type="subTitle" idx="3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66" name="Google Shape;1766;p10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8" name="Google Shape;1768;p10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0" name="Google Shape;1770;p10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109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7" name="Google Shape;1787;p109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8" name="Google Shape;1788;p109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89" name="Google Shape;1789;p109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0" name="Google Shape;1790;p109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11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4" name="Google Shape;1794;p11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6" name="Google Shape;1796;p11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8" name="Google Shape;1798;p11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9" name="Google Shape;1799;p110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110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4" name="Google Shape;1804;p110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05" name="Google Shape;1805;p110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11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3" name="Google Shape;1813;p11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5" name="Google Shape;1815;p1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7" name="Google Shape;1817;p11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8" name="Google Shape;1818;p111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111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3" name="Google Shape;1823;p111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4" name="Google Shape;1824;p111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11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2" name="Google Shape;1832;p11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4" name="Google Shape;1834;p11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6" name="Google Shape;1836;p11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7" name="Google Shape;1837;p112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112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2" name="Google Shape;1842;p112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43" name="Google Shape;1843;p112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1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1" name="Google Shape;1851;p1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3" name="Google Shape;1853;p1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5" name="Google Shape;1855;p1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6" name="Google Shape;1856;p11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11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1" name="Google Shape;1861;p11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2" name="Google Shape;1862;p11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Text Only">
  <p:cSld name="CUSTOM_2_7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11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0" name="Google Shape;1870;p1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2" name="Google Shape;1872;p1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4" name="Google Shape;1874;p11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5" name="Google Shape;1875;p114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11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0" name="Google Shape;1880;p114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1" name="Google Shape;1881;p114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11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11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2" name="Google Shape;1892;p11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4" name="Google Shape;1894;p1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6" name="Google Shape;1896;p11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7" name="Google Shape;1897;p115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115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2" name="Google Shape;1902;p115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3" name="Google Shape;1903;p115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115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11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4" name="Google Shape;1914;p11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6" name="Google Shape;1916;p1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8" name="Google Shape;1918;p11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19" name="Google Shape;1919;p116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116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4" name="Google Shape;1924;p116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5" name="Google Shape;1925;p116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116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11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36" name="Google Shape;1936;p11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8" name="Google Shape;1938;p1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0" name="Google Shape;1940;p11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1" name="Google Shape;1941;p11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11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6" name="Google Shape;1946;p11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7" name="Google Shape;1947;p11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11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1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58" name="Google Shape;1958;p1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0" name="Google Shape;1960;p1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2" name="Google Shape;1962;p11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3" name="Google Shape;1963;p118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118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0" name="Google Shape;1970;p118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1" name="Google Shape;1971;p118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2" name="Google Shape;1972;p118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73" name="Google Shape;1973;p118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11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3" name="Google Shape;1983;p11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5" name="Google Shape;1985;p1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7" name="Google Shape;1987;p11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8" name="Google Shape;1988;p119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119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5" name="Google Shape;1995;p119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6" name="Google Shape;1996;p119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7" name="Google Shape;1997;p119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998" name="Google Shape;1998;p119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7" name="Google Shape;2007;p12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08" name="Google Shape;2008;p12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0" name="Google Shape;2010;p1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2" name="Google Shape;2012;p12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3" name="Google Shape;2013;p120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120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0" name="Google Shape;2020;p120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1" name="Google Shape;2021;p120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2" name="Google Shape;2022;p120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23" name="Google Shape;2023;p120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2" name="Google Shape;2032;p12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3" name="Google Shape;2033;p12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5" name="Google Shape;2035;p1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7" name="Google Shape;2037;p12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8" name="Google Shape;2038;p12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4" name="Google Shape;2044;p12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5" name="Google Shape;2045;p12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6" name="Google Shape;2046;p12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7" name="Google Shape;2047;p12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8" name="Google Shape;2048;p12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1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58" name="Google Shape;2058;p12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0" name="Google Shape;2060;p1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2" name="Google Shape;2062;p12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3" name="Google Shape;2063;p122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122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122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122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122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122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122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5" name="Google Shape;2085;p1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6" name="Google Shape;2086;p1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8" name="Google Shape;2088;p1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0" name="Google Shape;2090;p1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1" name="Google Shape;2091;p123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123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123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123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23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23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123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ext with Sidebar">
  <p:cSld name="CUSTOM_2_4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4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1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4" name="Google Shape;2114;p1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1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8" name="Google Shape;2118;p1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19" name="Google Shape;2119;p124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124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124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1" name="Google Shape;2141;p1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2" name="Google Shape;2142;p1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4" name="Google Shape;2144;p1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6" name="Google Shape;2146;p1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7" name="Google Shape;2147;p12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9" name="Google Shape;2149;p12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12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12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12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12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12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69" name="Google Shape;2169;p1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1" name="Google Shape;2171;p1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3" name="Google Shape;2173;p1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p126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7" name="Google Shape;2177;p126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9" name="Google Shape;2179;p126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1" name="Google Shape;2181;p126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3" name="Google Shape;2183;p126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5" name="Google Shape;2185;p126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7" name="Google Shape;2187;p126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9" name="Google Shape;2189;p126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0" name="Google Shape;2200;p1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2" name="Google Shape;2202;p1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4" name="Google Shape;2204;p1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127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127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127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127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127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127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127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127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1" name="Google Shape;2231;p1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3" name="Google Shape;2233;p1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5" name="Google Shape;2235;p1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128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9" name="Google Shape;2239;p128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1" name="Google Shape;2241;p128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3" name="Google Shape;2243;p128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5" name="Google Shape;2245;p128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128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128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128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2" name="Google Shape;2262;p1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4" name="Google Shape;2264;p1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6" name="Google Shape;2266;p1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12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12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12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12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12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12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12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1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>
            <a:spLocks noGrp="1"/>
          </p:cNvSpPr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294" name="Google Shape;2294;p1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Call Attention Slide">
  <p:cSld name="CUSTOM_2_3_1_1_3_1_1_2_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Instructor Demonstration">
  <p:cSld name="CUSTOM_2_3_1_1_1_1_1_2_1_2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Activity">
  <p:cSld name="CUSTOM_2_3_1_1_1_1_1_2_1_2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Activity with Instructions ">
  <p:cSld name="CUSTOM_2_5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Challenge">
  <p:cSld name="CUSTOM_2_3_1_1_1_1_1_2_1_2_1_1_4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Challenge with Instructions">
  <p:cSld name="CUSTOM_2_5_1_4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20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Homework">
  <p:cSld name="CUSTOM_2_3_1_1_1_1_1_2_1_2_1_1_3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Homework with Instructions">
  <p:cSld name="CUSTOM_2_5_2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2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4 (Green)">
  <p:cSld name="CUSTOM_2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2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3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5 (Green)">
  <p:cSld name="CUSTOM_2_7_1_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2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4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5" name="Google Shape;235;p24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6 (Gray)">
  <p:cSld name="CUSTOM_2_7_1_3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2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5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5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5" name="Google Shape;275;p25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6" name="Google Shape;276;p25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7" name="Google Shape;277;p25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78" name="Google Shape;278;p25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6 (Blue)">
  <p:cSld name="CUSTOM_2_7_1_3_1_1_2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82" name="Google Shape;282;p2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2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26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7 (Gray)">
  <p:cSld name="CUSTOM_2_7_1_3_1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2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27"/>
          <p:cNvSpPr txBox="1">
            <a:spLocks noGrp="1"/>
          </p:cNvSpPr>
          <p:nvPr>
            <p:ph type="subTitle" idx="4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2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27"/>
          <p:cNvSpPr txBox="1">
            <a:spLocks noGrp="1"/>
          </p:cNvSpPr>
          <p:nvPr>
            <p:ph type="subTitle" idx="6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7" name="Google Shape;347;p27"/>
          <p:cNvSpPr txBox="1">
            <a:spLocks noGrp="1"/>
          </p:cNvSpPr>
          <p:nvPr>
            <p:ph type="subTitle" idx="7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007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8 (Gray)">
  <p:cSld name="CUSTOM_2_7_1_3_1_1_1_1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0" name="Google Shape;360;p2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2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8"/>
          <p:cNvSpPr txBox="1">
            <a:spLocks noGrp="1"/>
          </p:cNvSpPr>
          <p:nvPr>
            <p:ph type="subTitle" idx="3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8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28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28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28"/>
          <p:cNvSpPr txBox="1">
            <a:spLocks noGrp="1"/>
          </p:cNvSpPr>
          <p:nvPr>
            <p:ph type="subTitle" idx="7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4" name="Google Shape;394;p28"/>
          <p:cNvSpPr txBox="1">
            <a:spLocks noGrp="1"/>
          </p:cNvSpPr>
          <p:nvPr>
            <p:ph type="subTitle" idx="8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9" name="Google Shape;399;p28"/>
          <p:cNvSpPr txBox="1">
            <a:spLocks noGrp="1"/>
          </p:cNvSpPr>
          <p:nvPr>
            <p:ph type="subTitle" idx="9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8"/>
          <p:cNvSpPr txBox="1">
            <a:spLocks noGrp="1"/>
          </p:cNvSpPr>
          <p:nvPr>
            <p:ph type="subTitle" idx="13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8 (Green)">
  <p:cSld name="CUSTOM_2_7_1_3_1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07" name="Google Shape;407;p2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2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1" name="Google Shape;411;p2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9"/>
          <p:cNvSpPr txBox="1">
            <a:spLocks noGrp="1"/>
          </p:cNvSpPr>
          <p:nvPr>
            <p:ph type="subTitle" idx="3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9"/>
          <p:cNvSpPr txBox="1">
            <a:spLocks noGrp="1"/>
          </p:cNvSpPr>
          <p:nvPr>
            <p:ph type="subTitle" idx="4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" name="Google Shape;426;p29"/>
          <p:cNvSpPr txBox="1">
            <a:spLocks noGrp="1"/>
          </p:cNvSpPr>
          <p:nvPr>
            <p:ph type="subTitle" idx="5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29"/>
          <p:cNvSpPr txBox="1">
            <a:spLocks noGrp="1"/>
          </p:cNvSpPr>
          <p:nvPr>
            <p:ph type="subTitle" idx="6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" name="Google Shape;436;p29"/>
          <p:cNvSpPr txBox="1">
            <a:spLocks noGrp="1"/>
          </p:cNvSpPr>
          <p:nvPr>
            <p:ph type="subTitle" idx="7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" name="Google Shape;441;p29"/>
          <p:cNvSpPr txBox="1">
            <a:spLocks noGrp="1"/>
          </p:cNvSpPr>
          <p:nvPr>
            <p:ph type="subTitle" idx="8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29"/>
          <p:cNvSpPr txBox="1">
            <a:spLocks noGrp="1"/>
          </p:cNvSpPr>
          <p:nvPr>
            <p:ph type="subTitle" idx="9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2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69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3 (Green)">
  <p:cSld name="CUSTOM_2_7_1_5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4" name="Google Shape;454;p3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3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0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0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Numbered 1–2 (Blue)">
  <p:cSld name="CUSTOM_2_7_1_5_2_1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3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2" name="Google Shape;482;p3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name="adj" fmla="val 16667"/>
            </a:avLst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1"/>
          <p:cNvSpPr txBox="1">
            <a:spLocks noGrp="1"/>
          </p:cNvSpPr>
          <p:nvPr>
            <p:ph type="subTitle" idx="3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6" name="Google Shape;486;p31"/>
          <p:cNvSpPr txBox="1">
            <a:spLocks noGrp="1"/>
          </p:cNvSpPr>
          <p:nvPr>
            <p:ph type="subTitle" idx="4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1" name="Google Shape;491;p31"/>
          <p:cNvSpPr txBox="1">
            <a:spLocks noGrp="1"/>
          </p:cNvSpPr>
          <p:nvPr>
            <p:ph type="subTitle" idx="5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2" name="Google Shape;492;p31"/>
          <p:cNvSpPr txBox="1">
            <a:spLocks noGrp="1"/>
          </p:cNvSpPr>
          <p:nvPr>
            <p:ph type="subTitle" idx="6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7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3" name="Google Shape;493;p31"/>
          <p:cNvSpPr txBox="1">
            <a:spLocks noGrp="1"/>
          </p:cNvSpPr>
          <p:nvPr>
            <p:ph type="subTitle" idx="7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subTitle" idx="8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Numbered 1–5 (Grey)">
  <p:cSld name="CUSTOM_2_7_1_5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97" name="Google Shape;497;p3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9" name="Google Shape;499;p3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1" name="Google Shape;501;p3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2"/>
          <p:cNvSpPr txBox="1">
            <a:spLocks noGrp="1"/>
          </p:cNvSpPr>
          <p:nvPr>
            <p:ph type="subTitle" idx="3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8" name="Google Shape;518;p32"/>
          <p:cNvSpPr txBox="1">
            <a:spLocks noGrp="1"/>
          </p:cNvSpPr>
          <p:nvPr>
            <p:ph type="subTitle" idx="4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19" name="Google Shape;519;p32"/>
          <p:cNvSpPr txBox="1">
            <a:spLocks noGrp="1"/>
          </p:cNvSpPr>
          <p:nvPr>
            <p:ph type="subTitle" idx="5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0" name="Google Shape;520;p32"/>
          <p:cNvSpPr txBox="1">
            <a:spLocks noGrp="1"/>
          </p:cNvSpPr>
          <p:nvPr>
            <p:ph type="subTitle" idx="6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4144550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1" name="Google Shape;521;p32"/>
          <p:cNvSpPr txBox="1">
            <a:spLocks noGrp="1"/>
          </p:cNvSpPr>
          <p:nvPr>
            <p:ph type="subTitle" idx="7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eens)">
  <p:cSld name="CUSTOM_2_7_1_6_1_2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25" name="Google Shape;525;p3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0" name="Google Shape;530;p33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3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5" name="Google Shape;535;p33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36" name="Google Shape;536;p33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Yellow/Green)">
  <p:cSld name="CUSTOM_2_7_1_6_1_2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4" name="Google Shape;544;p3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49" name="Google Shape;549;p34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4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4" name="Google Shape;554;p34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5" name="Google Shape;555;p34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4 (Gray)">
  <p:cSld name="CUSTOM_2_7_1_6_1_2_1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3" name="Google Shape;563;p3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8" name="Google Shape;568;p35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5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3" name="Google Shape;573;p35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74" name="Google Shape;574;p35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4 (Blue)">
  <p:cSld name="CUSTOM_2_7_1_6_1_2_1_1_1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4" name="Google Shape;584;p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6" name="Google Shape;586;p3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subTitle" idx="3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subTitle" idx="4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subTitle" idx="5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subTitle" idx="6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een)">
  <p:cSld name="CUSTOM_2_7_1_4_1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1" name="Google Shape;601;p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5" name="Google Shape;605;p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6" name="Google Shape;606;p37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7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1" name="Google Shape;611;p37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2" name="Google Shape;612;p37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7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Green/Yellow)">
  <p:cSld name="CUSTOM_2_7_1_4_1_2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3" name="Google Shape;623;p3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5" name="Google Shape;625;p3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7" name="Google Shape;627;p3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8" name="Google Shape;628;p38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8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4" name="Google Shape;634;p38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5 (Gray)">
  <p:cSld name="CUSTOM_2_7_1_4_1_1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7" name="Google Shape;647;p3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9" name="Google Shape;649;p3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0" name="Google Shape;650;p39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5" name="Google Shape;655;p39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6" name="Google Shape;656;p39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9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5 (Blue)">
  <p:cSld name="CUSTOM_2_7_1_4_1_1_1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67" name="Google Shape;667;p4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9" name="Google Shape;669;p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1" name="Google Shape;671;p4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2" name="Google Shape;672;p40"/>
          <p:cNvSpPr txBox="1">
            <a:spLocks noGrp="1"/>
          </p:cNvSpPr>
          <p:nvPr>
            <p:ph type="subTitle" idx="3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5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8" name="Google Shape;678;p40"/>
          <p:cNvSpPr txBox="1">
            <a:spLocks noGrp="1"/>
          </p:cNvSpPr>
          <p:nvPr>
            <p:ph type="subTitle" idx="6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een)">
  <p:cSld name="CUSTOM_2_7_1_3_1_1_3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89" name="Google Shape;689;p4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1" name="Google Shape;691;p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4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4" name="Google Shape;694;p41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1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1" name="Google Shape;701;p41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2" name="Google Shape;702;p41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3" name="Google Shape;703;p41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04" name="Google Shape;704;p41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Yellow/Green)">
  <p:cSld name="CUSTOM_2_7_1_3_1_1_3_2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4" name="Google Shape;714;p4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8" name="Google Shape;718;p4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19" name="Google Shape;719;p4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2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6" name="Google Shape;726;p42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7" name="Google Shape;727;p42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8" name="Google Shape;728;p42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29" name="Google Shape;729;p42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6 (Gray)">
  <p:cSld name="CUSTOM_2_7_1_3_1_1_3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39" name="Google Shape;739;p4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3" name="Google Shape;743;p4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4" name="Google Shape;744;p43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3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1" name="Google Shape;751;p43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2" name="Google Shape;752;p43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3" name="Google Shape;753;p4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4" name="Google Shape;754;p43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6 (Blue)">
  <p:cSld name="CUSTOM_2_7_1_3_1_1_3_2_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4" name="Google Shape;764;p44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6" name="Google Shape;766;p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4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69" name="Google Shape;769;p44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44"/>
          <p:cNvSpPr txBox="1">
            <a:spLocks noGrp="1"/>
          </p:cNvSpPr>
          <p:nvPr>
            <p:ph type="subTitle" idx="4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6" name="Google Shape;776;p44"/>
          <p:cNvSpPr txBox="1">
            <a:spLocks noGrp="1"/>
          </p:cNvSpPr>
          <p:nvPr>
            <p:ph type="subTitle" idx="5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7" name="Google Shape;777;p44"/>
          <p:cNvSpPr txBox="1">
            <a:spLocks noGrp="1"/>
          </p:cNvSpPr>
          <p:nvPr>
            <p:ph type="subTitle" idx="6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8" name="Google Shape;778;p44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79" name="Google Shape;779;p44"/>
          <p:cNvSpPr txBox="1">
            <a:spLocks noGrp="1"/>
          </p:cNvSpPr>
          <p:nvPr>
            <p:ph type="subTitle" idx="8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7880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een)">
  <p:cSld name="CUSTOM_2_7_1_3_1_1_1_2"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89" name="Google Shape;789;p4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1" name="Google Shape;791;p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3" name="Google Shape;793;p45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4" name="Google Shape;794;p45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5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45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45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45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5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Yellow/Green)">
  <p:cSld name="CUSTOM_2_7_1_3_1_1_1_2_1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6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7" name="Google Shape;817;p46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9" name="Google Shape;819;p4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1" name="Google Shape;821;p46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2" name="Google Shape;822;p46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6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46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6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6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6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6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7 (Gray)">
  <p:cSld name="CUSTOM_2_7_1_3_1_1_1_2_1_1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45" name="Google Shape;845;p4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7" name="Google Shape;847;p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0" name="Google Shape;850;p47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7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47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47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47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47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47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7 (Blue)">
  <p:cSld name="CUSTOM_2_7_1_3_1_1_1_2_1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3" name="Google Shape;873;p48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7" name="Google Shape;877;p48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8" name="Google Shape;878;p48"/>
          <p:cNvSpPr txBox="1">
            <a:spLocks noGrp="1"/>
          </p:cNvSpPr>
          <p:nvPr>
            <p:ph type="subTitle" idx="3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8"/>
          <p:cNvSpPr txBox="1">
            <a:spLocks noGrp="1"/>
          </p:cNvSpPr>
          <p:nvPr>
            <p:ph type="subTitle" idx="4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8"/>
          <p:cNvSpPr txBox="1">
            <a:spLocks noGrp="1"/>
          </p:cNvSpPr>
          <p:nvPr>
            <p:ph type="subTitle" idx="5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8"/>
          <p:cNvSpPr txBox="1">
            <a:spLocks noGrp="1"/>
          </p:cNvSpPr>
          <p:nvPr>
            <p:ph type="subTitle" idx="6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8"/>
          <p:cNvSpPr txBox="1">
            <a:spLocks noGrp="1"/>
          </p:cNvSpPr>
          <p:nvPr>
            <p:ph type="subTitle" idx="7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8"/>
          <p:cNvSpPr txBox="1">
            <a:spLocks noGrp="1"/>
          </p:cNvSpPr>
          <p:nvPr>
            <p:ph type="subTitle" idx="8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48"/>
          <p:cNvSpPr txBox="1">
            <a:spLocks noGrp="1"/>
          </p:cNvSpPr>
          <p:nvPr>
            <p:ph type="subTitle" idx="9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350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een)">
  <p:cSld name="CUSTOM_2_7_1_3_1_1_1_1_1_1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0" name="Google Shape;900;p49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2" name="Google Shape;902;p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49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9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9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9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9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9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49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9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9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Yellow/Green)">
  <p:cSld name="CUSTOM_2_7_1_3_1_1_1_1_1_1_1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1" name="Google Shape;931;p5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3" name="Google Shape;933;p5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5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0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0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0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0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0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0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0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0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Bullets 1–8 (Gray)">
  <p:cSld name="CUSTOM_2_7_1_3_1_1_1_1_1_1_1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4" name="Google Shape;964;p5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5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1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1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1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1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1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1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1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51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Bullets 1–8 (Blue)">
  <p:cSld name="CUSTOM_2_7_1_3_1_1_1_1_1_1_1_1_1"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3" name="Google Shape;993;p5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5" name="Google Shape;995;p5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7" name="Google Shape;997;p5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52"/>
          <p:cNvSpPr txBox="1">
            <a:spLocks noGrp="1"/>
          </p:cNvSpPr>
          <p:nvPr>
            <p:ph type="subTitle" idx="3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52"/>
          <p:cNvSpPr txBox="1">
            <a:spLocks noGrp="1"/>
          </p:cNvSpPr>
          <p:nvPr>
            <p:ph type="subTitle" idx="4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2"/>
          <p:cNvSpPr txBox="1">
            <a:spLocks noGrp="1"/>
          </p:cNvSpPr>
          <p:nvPr>
            <p:ph type="subTitle" idx="5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2"/>
          <p:cNvSpPr txBox="1">
            <a:spLocks noGrp="1"/>
          </p:cNvSpPr>
          <p:nvPr>
            <p:ph type="subTitle" idx="6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52"/>
          <p:cNvSpPr txBox="1">
            <a:spLocks noGrp="1"/>
          </p:cNvSpPr>
          <p:nvPr>
            <p:ph type="subTitle" idx="7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52"/>
          <p:cNvSpPr txBox="1">
            <a:spLocks noGrp="1"/>
          </p:cNvSpPr>
          <p:nvPr>
            <p:ph type="subTitle" idx="8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52"/>
          <p:cNvSpPr txBox="1">
            <a:spLocks noGrp="1"/>
          </p:cNvSpPr>
          <p:nvPr>
            <p:ph type="subTitle" idx="9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52"/>
          <p:cNvSpPr txBox="1">
            <a:spLocks noGrp="1"/>
          </p:cNvSpPr>
          <p:nvPr>
            <p:ph type="subTitle" idx="13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315625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Fist to Five">
  <p:cSld name="CUSTOM_2_3_1_1_3_1_1_2_1_1_1_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Review">
  <p:cSld name="CUSTOM_17_2_1_2_1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. Take a Break 2">
  <p:cSld name="CUSTOM_1"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5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3. Watch a Video">
  <p:cSld name="CUSTOM_2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>
            <a:spLocks noGrp="1"/>
          </p:cNvSpPr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57"/>
          <p:cNvSpPr/>
          <p:nvPr/>
        </p:nvSpPr>
        <p:spPr>
          <a:xfrm rot="-5400000" flipH="1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4. Watch a Video">
  <p:cSld name="CUSTOM_3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0" bIns="24375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 rot="-5400000" flipH="1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 txBox="1">
            <a:spLocks noGrp="1"/>
          </p:cNvSpPr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. Peer Review">
  <p:cSld name="CUSTOM_3_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5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sz="68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Section">
  <p:cSld name="Blk_Section"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>
            <a:spLocks noGrp="1"/>
          </p:cNvSpPr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082" name="Google Shape;1082;p63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Google Shape;1084;p64" descr="Google Shape;802;p192"/>
          <p:cNvPicPr preferRelativeResize="0"/>
          <p:nvPr/>
        </p:nvPicPr>
        <p:blipFill rotWithShape="1">
          <a:blip r:embed="rId2">
            <a:alphaModFix/>
          </a:blip>
          <a:srcRect b="32152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>
            <a:spLocks noGrp="1"/>
          </p:cNvSpPr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sz="8000" b="1" i="0" u="sng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w="508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412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9" name="Google Shape;1119;p65" descr="Google Shape;802;p192"/>
          <p:cNvPicPr preferRelativeResize="0"/>
          <p:nvPr/>
        </p:nvPicPr>
        <p:blipFill rotWithShape="1">
          <a:blip r:embed="rId2">
            <a:alphaModFix/>
          </a:blip>
          <a:srcRect b="8113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>
            <a:spLocks noGrp="1"/>
          </p:cNvSpPr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w="50800" cap="flat" cmpd="sng">
            <a:solidFill>
              <a:srgbClr val="45E4FC"/>
            </a:solidFill>
            <a:prstDash val="solid"/>
            <a:round/>
            <a:headEnd type="none" w="sm" len="sm"/>
            <a:tailEnd type="none" w="sm" len="sm"/>
          </a:ln>
          <a:effectLst>
            <a:outerShdw blurRad="76200" dist="38100" dir="5400000" rotWithShape="0">
              <a:srgbClr val="000000">
                <a:alpha val="3373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_Content">
  <p:cSld name="Blk_Titled_Conten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39" name="Google Shape;1139;p66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141" name="Google Shape;1141;p66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Titled">
  <p:cSld name="Blk_Titled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55" name="Google Shape;1155;p67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k_Base">
  <p:cSld name="Blk_Base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1575" tIns="101575" rIns="101575" bIns="1015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lang="en-US" sz="2200" i="1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2E91A3"/>
                </a:solidFill>
                <a:prstDash val="solid"/>
                <a:miter lim="400000"/>
                <a:headEnd type="none" w="sm" len="sm"/>
                <a:tailEnd type="none" w="sm" len="sm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1170" name="Google Shape;1170;p68" descr="Google Shape;410;p5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Section">
  <p:cSld name="Wht_Section">
    <p:bg>
      <p:bgPr>
        <a:solidFill>
          <a:schemeClr val="lt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>
            <a:spLocks noGrp="1"/>
          </p:cNvSpPr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3" name="Google Shape;1183;p6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_Content">
  <p:cSld name="Wht_Titled_Content">
    <p:bg>
      <p:bgPr>
        <a:solidFill>
          <a:schemeClr val="lt1"/>
        </a:solidFill>
        <a:effectLst/>
      </p:bgPr>
    </p:bg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194" name="Google Shape;1194;p70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6" name="Google Shape;1196;p70"/>
          <p:cNvSpPr txBox="1">
            <a:spLocks noGrp="1"/>
          </p:cNvSpPr>
          <p:nvPr>
            <p:ph type="body" idx="1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8" name="Google Shape;1198;p7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_Content">
  <p:cSld name="1_Wht_Titled_Content">
    <p:bg>
      <p:bgPr>
        <a:solidFill>
          <a:schemeClr val="lt1"/>
        </a:solidFill>
        <a:effectLst/>
      </p:bgPr>
    </p:bg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82825" tIns="91375" rIns="182825" bIns="913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10" name="Google Shape;1210;p7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71"/>
          <p:cNvSpPr txBox="1">
            <a:spLocks noGrp="1"/>
          </p:cNvSpPr>
          <p:nvPr>
            <p:ph type="body" idx="1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L="457200" marR="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sz="7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35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71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sz="5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4" name="Google Shape;1214;p7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Titled">
  <p:cSld name="Wht_Titled">
    <p:bg>
      <p:bgPr>
        <a:solidFill>
          <a:schemeClr val="lt1"/>
        </a:soli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25" name="Google Shape;1225;p72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7" name="Google Shape;1227;p7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Title Slide: FinTech">
  <p:cSld name="CUSTOM_2_3_1_1_1_1_1_2_1_2_1_1_1_1_2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Titled">
  <p:cSld name="1_Wht_Titled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38" name="Google Shape;1238;p73"/>
          <p:cNvSpPr txBox="1">
            <a:spLocks noGrp="1"/>
          </p:cNvSpPr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sz="6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0" name="Google Shape;1240;p7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t_Base">
  <p:cSld name="Wht_Base">
    <p:bg>
      <p:bgPr>
        <a:solidFill>
          <a:schemeClr val="lt1"/>
        </a:solidFill>
        <a:effectLst/>
      </p:bgPr>
    </p:bg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2" name="Google Shape;1252;p7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t_Base">
  <p:cSld name="1_Wht_Base">
    <p:bg>
      <p:bgPr>
        <a:solidFill>
          <a:schemeClr val="lt1"/>
        </a:solidFill>
        <a:effectLst/>
      </p:bgPr>
    </p:bg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Blank">
  <p:cSld name="White_Blank">
    <p:bg>
      <p:bgPr>
        <a:solidFill>
          <a:schemeClr val="lt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575" tIns="101575" rIns="101575" bIns="1015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lang="en-US" sz="2200" i="1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_Blank">
  <p:cSld name="1_White_Blank">
    <p:bg>
      <p:bgPr>
        <a:solidFill>
          <a:schemeClr val="lt1"/>
        </a:solidFill>
        <a:effectLst/>
      </p:bgPr>
    </p:bg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_Section">
  <p:cSld name="Blue_Section">
    <p:bg>
      <p:bgPr>
        <a:solidFill>
          <a:schemeClr val="dk2"/>
        </a:solidFill>
        <a:effectLst/>
      </p:bgPr>
    </p:bg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>
            <a:spLocks noGrp="1"/>
          </p:cNvSpPr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78" name="Google Shape;1278;p78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n_Section">
  <p:cSld name="Brn_Section">
    <p:bg>
      <p:bgPr>
        <a:solidFill>
          <a:srgbClr val="414141"/>
        </a:solidFill>
        <a:effectLst/>
      </p:bgPr>
    </p:bg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>
            <a:spLocks noGrp="1"/>
          </p:cNvSpPr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sz="15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79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Blank">
  <p:cSld name="Blank_Blank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75" tIns="101575" rIns="101575" bIns="1015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lang="en-US" sz="2200" i="1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w="25400" cap="flat" cmpd="sng">
              <a:solidFill>
                <a:srgbClr val="2E91A3"/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1303" name="Google Shape;1303;p81"/>
          <p:cNvSpPr txBox="1">
            <a:spLocks noGrp="1"/>
          </p:cNvSpPr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375" rIns="182825" bIns="913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>
            <a:endParaRPr/>
          </a:p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endParaRPr sz="3000" b="1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05" name="Google Shape;1305;p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09" name="Google Shape;1309;p82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itle Slide:Digital Marketing">
  <p:cSld name="CUSTOM_2_3_1_1_1_1_1_2_1_2_1_1_1_1_2_1_1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1" name="Google Shape;1321;p84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22" name="Google Shape;1322;p84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0" name="Google Shape;1330;p85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31" name="Google Shape;1331;p85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0" name="Google Shape;1340;p86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41" name="Google Shape;1341;p86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3169325" bIns="243750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>
            <a:spLocks noGrp="1"/>
          </p:cNvSpPr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25" rIns="3169325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1" name="Google Shape;1351;p87"/>
          <p:cNvSpPr txBox="1">
            <a:spLocks noGrp="1"/>
          </p:cNvSpPr>
          <p:nvPr>
            <p:ph type="title" idx="2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9600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2" name="Google Shape;1352;p87"/>
          <p:cNvSpPr txBox="1">
            <a:spLocks noGrp="1"/>
          </p:cNvSpPr>
          <p:nvPr>
            <p:ph type="title" idx="3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532925" tIns="24325" rIns="73135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 b="1"/>
            </a:lvl9pPr>
          </a:lstStyle>
          <a:p>
            <a:endParaRPr/>
          </a:p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57" name="Google Shape;1357;p88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>
            <a:spLocks noGrp="1"/>
          </p:cNvSpPr>
          <p:nvPr>
            <p:ph type="sldNum" idx="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>
            <a:spLocks noGrp="1"/>
          </p:cNvSpPr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3" name="Google Shape;1363;p8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67" name="Google Shape;1367;p9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9" name="Google Shape;1369;p9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1" name="Google Shape;1371;p9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2" name="Google Shape;1372;p90"/>
          <p:cNvSpPr txBox="1">
            <a:spLocks noGrp="1"/>
          </p:cNvSpPr>
          <p:nvPr>
            <p:ph type="body" idx="3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6" name="Google Shape;1376;p91"/>
          <p:cNvSpPr txBox="1">
            <a:spLocks noGrp="1"/>
          </p:cNvSpPr>
          <p:nvPr>
            <p:ph type="body" idx="2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7" name="Google Shape;1377;p91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87575" tIns="487575" rIns="487575" bIns="4875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8" name="Google Shape;1378;p91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379" name="Google Shape;1379;p9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2" name="Google Shape;1382;p91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>
            <a:spLocks noGrp="1"/>
          </p:cNvSpPr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9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750" rIns="2437975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>
            <a:spLocks noGrp="1"/>
          </p:cNvSpPr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43797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ubsection Slide">
  <p:cSld name="CUSTOM_17_2_1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08" name="Google Shape;1408;p94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3" name="Google Shape;1413;p9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4" name="Google Shape;1414;p95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5" name="Google Shape;1415;p95"/>
          <p:cNvSpPr txBox="1">
            <a:spLocks noGrp="1"/>
          </p:cNvSpPr>
          <p:nvPr>
            <p:ph type="body" idx="2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7" name="Google Shape;1417;p95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18" name="Google Shape;1418;p95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>
            <a:spLocks noGrp="1"/>
          </p:cNvSpPr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5" name="Google Shape;1425;p96"/>
          <p:cNvSpPr txBox="1">
            <a:spLocks noGrp="1"/>
          </p:cNvSpPr>
          <p:nvPr>
            <p:ph type="title" idx="2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>
            <a:spLocks noGrp="1"/>
          </p:cNvSpPr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1" name="Google Shape;1431;p9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3" name="Google Shape;1433;p97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34" name="Google Shape;1434;p97"/>
          <p:cNvSpPr txBox="1">
            <a:spLocks noGrp="1"/>
          </p:cNvSpPr>
          <p:nvPr>
            <p:ph type="title" idx="2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35" name="Google Shape;1435;p97"/>
          <p:cNvSpPr txBox="1">
            <a:spLocks noGrp="1"/>
          </p:cNvSpPr>
          <p:nvPr>
            <p:ph type="subTitle" idx="3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97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>
            <a:spLocks noGrp="1"/>
          </p:cNvSpPr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49" name="Google Shape;1449;p98"/>
          <p:cNvSpPr txBox="1">
            <a:spLocks noGrp="1"/>
          </p:cNvSpPr>
          <p:nvPr>
            <p:ph type="title" idx="2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26275" tIns="0" rIns="1219000" bIns="12190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>
            <a:spLocks noGrp="1"/>
          </p:cNvSpPr>
          <p:nvPr>
            <p:ph type="body" idx="1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0" rIns="1219000" bIns="2437975" anchor="t" anchorCtr="0">
            <a:noAutofit/>
          </a:bodyPr>
          <a:lstStyle>
            <a:lvl1pPr marL="457200" lvl="0" indent="-46355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46355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46355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2" name="Google Shape;1452;p9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6" name="Google Shape;1456;p99"/>
          <p:cNvSpPr txBox="1">
            <a:spLocks noGrp="1"/>
          </p:cNvSpPr>
          <p:nvPr>
            <p:ph type="subTitle" idx="2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99"/>
          <p:cNvSpPr txBox="1">
            <a:spLocks noGrp="1"/>
          </p:cNvSpPr>
          <p:nvPr>
            <p:ph type="title" idx="3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925550" tIns="24325" rIns="26817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59" name="Google Shape;1459;p9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0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63" name="Google Shape;1463;p100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5" name="Google Shape;1465;p10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7" name="Google Shape;1467;p100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0" name="Google Shape;1480;p100"/>
          <p:cNvSpPr txBox="1">
            <a:spLocks noGrp="1"/>
          </p:cNvSpPr>
          <p:nvPr>
            <p:ph type="subTitle" idx="3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100"/>
          <p:cNvSpPr txBox="1">
            <a:spLocks noGrp="1"/>
          </p:cNvSpPr>
          <p:nvPr>
            <p:ph type="subTitle" idx="4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5" name="Google Shape;1485;p100"/>
          <p:cNvSpPr txBox="1">
            <a:spLocks noGrp="1"/>
          </p:cNvSpPr>
          <p:nvPr>
            <p:ph type="subTitle" idx="5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86" name="Google Shape;1486;p100"/>
          <p:cNvSpPr txBox="1">
            <a:spLocks noGrp="1"/>
          </p:cNvSpPr>
          <p:nvPr>
            <p:ph type="subTitle" idx="6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10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490" name="Google Shape;1490;p101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2" name="Google Shape;1492;p10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4" name="Google Shape;1494;p101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7" name="Google Shape;1507;p101"/>
          <p:cNvSpPr txBox="1">
            <a:spLocks noGrp="1"/>
          </p:cNvSpPr>
          <p:nvPr>
            <p:ph type="subTitle" idx="3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101"/>
          <p:cNvSpPr txBox="1">
            <a:spLocks noGrp="1"/>
          </p:cNvSpPr>
          <p:nvPr>
            <p:ph type="subTitle" idx="4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2" name="Google Shape;1512;p101"/>
          <p:cNvSpPr txBox="1">
            <a:spLocks noGrp="1"/>
          </p:cNvSpPr>
          <p:nvPr>
            <p:ph type="subTitle" idx="5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13" name="Google Shape;1513;p101"/>
          <p:cNvSpPr txBox="1">
            <a:spLocks noGrp="1"/>
          </p:cNvSpPr>
          <p:nvPr>
            <p:ph type="subTitle" idx="6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101"/>
          <p:cNvSpPr txBox="1">
            <a:spLocks noGrp="1"/>
          </p:cNvSpPr>
          <p:nvPr>
            <p:ph type="subTitle" idx="7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102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22" name="Google Shape;1522;p102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4" name="Google Shape;1524;p102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6" name="Google Shape;1526;p102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0" name="Google Shape;1530;p102"/>
          <p:cNvSpPr txBox="1">
            <a:spLocks noGrp="1"/>
          </p:cNvSpPr>
          <p:nvPr>
            <p:ph type="subTitle" idx="3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1" name="Google Shape;1551;p102"/>
          <p:cNvSpPr txBox="1">
            <a:spLocks noGrp="1"/>
          </p:cNvSpPr>
          <p:nvPr>
            <p:ph type="subTitle" idx="4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2" name="Google Shape;1552;p102"/>
          <p:cNvSpPr txBox="1">
            <a:spLocks noGrp="1"/>
          </p:cNvSpPr>
          <p:nvPr>
            <p:ph type="subTitle" idx="5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3" name="Google Shape;1553;p102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4" name="Google Shape;1554;p102"/>
          <p:cNvSpPr txBox="1">
            <a:spLocks noGrp="1"/>
          </p:cNvSpPr>
          <p:nvPr>
            <p:ph type="subTitle" idx="7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5" name="Google Shape;1555;p102"/>
          <p:cNvSpPr txBox="1">
            <a:spLocks noGrp="1"/>
          </p:cNvSpPr>
          <p:nvPr>
            <p:ph type="subTitle" idx="8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10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487575" rIns="731350" bIns="2437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59" name="Google Shape;1559;p103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0" tIns="243750" rIns="12190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0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03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31350" tIns="12185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7" name="Google Shape;1567;p103"/>
          <p:cNvSpPr txBox="1">
            <a:spLocks noGrp="1"/>
          </p:cNvSpPr>
          <p:nvPr>
            <p:ph type="subTitle" idx="3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243750" tIns="243750" rIns="243750" bIns="24375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8" name="Google Shape;1588;p103"/>
          <p:cNvSpPr txBox="1">
            <a:spLocks noGrp="1"/>
          </p:cNvSpPr>
          <p:nvPr>
            <p:ph type="subTitle" idx="4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89" name="Google Shape;1589;p103"/>
          <p:cNvSpPr txBox="1">
            <a:spLocks noGrp="1"/>
          </p:cNvSpPr>
          <p:nvPr>
            <p:ph type="subTitle" idx="5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0" name="Google Shape;1590;p103"/>
          <p:cNvSpPr txBox="1">
            <a:spLocks noGrp="1"/>
          </p:cNvSpPr>
          <p:nvPr>
            <p:ph type="subTitle" idx="6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1" name="Google Shape;1591;p103"/>
          <p:cNvSpPr txBox="1">
            <a:spLocks noGrp="1"/>
          </p:cNvSpPr>
          <p:nvPr>
            <p:ph type="subTitle" idx="7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  <p:sp>
        <p:nvSpPr>
          <p:cNvPr id="1592" name="Google Shape;1592;p103"/>
          <p:cNvSpPr txBox="1">
            <a:spLocks noGrp="1"/>
          </p:cNvSpPr>
          <p:nvPr>
            <p:ph type="subTitle" idx="8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44550" tIns="0" rIns="12190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44.xml"/><Relationship Id="rId47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7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2.xml"/><Relationship Id="rId45" Type="http://schemas.openxmlformats.org/officeDocument/2006/relationships/slideLayout" Target="../slideLayouts/slideLayout47.xml"/><Relationship Id="rId53" Type="http://schemas.openxmlformats.org/officeDocument/2006/relationships/slideLayout" Target="../slideLayouts/slideLayout55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43" Type="http://schemas.openxmlformats.org/officeDocument/2006/relationships/slideLayout" Target="../slideLayouts/slideLayout45.xml"/><Relationship Id="rId48" Type="http://schemas.openxmlformats.org/officeDocument/2006/relationships/slideLayout" Target="../slideLayouts/slideLayout50.xml"/><Relationship Id="rId56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0.xml"/><Relationship Id="rId51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40.xml"/><Relationship Id="rId4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2.xml"/><Relationship Id="rId41" Type="http://schemas.openxmlformats.org/officeDocument/2006/relationships/slideLayout" Target="../slideLayouts/slideLayout43.xml"/><Relationship Id="rId54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49" Type="http://schemas.openxmlformats.org/officeDocument/2006/relationships/slideLayout" Target="../slideLayouts/slideLayout51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31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46.xml"/><Relationship Id="rId52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79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7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slideLayout" Target="../slideLayouts/slideLayout105.xml"/><Relationship Id="rId39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113.xml"/><Relationship Id="rId42" Type="http://schemas.openxmlformats.org/officeDocument/2006/relationships/slideLayout" Target="../slideLayouts/slideLayout121.xml"/><Relationship Id="rId47" Type="http://schemas.openxmlformats.org/officeDocument/2006/relationships/slideLayout" Target="../slideLayouts/slideLayout126.xml"/><Relationship Id="rId50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32" Type="http://schemas.openxmlformats.org/officeDocument/2006/relationships/slideLayout" Target="../slideLayouts/slideLayout111.xml"/><Relationship Id="rId37" Type="http://schemas.openxmlformats.org/officeDocument/2006/relationships/slideLayout" Target="../slideLayouts/slideLayout116.xml"/><Relationship Id="rId40" Type="http://schemas.openxmlformats.org/officeDocument/2006/relationships/slideLayout" Target="../slideLayouts/slideLayout119.xml"/><Relationship Id="rId45" Type="http://schemas.openxmlformats.org/officeDocument/2006/relationships/slideLayout" Target="../slideLayouts/slideLayout124.xml"/><Relationship Id="rId53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31" Type="http://schemas.openxmlformats.org/officeDocument/2006/relationships/slideLayout" Target="../slideLayouts/slideLayout110.xml"/><Relationship Id="rId44" Type="http://schemas.openxmlformats.org/officeDocument/2006/relationships/slideLayout" Target="../slideLayouts/slideLayout123.xml"/><Relationship Id="rId52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slideLayout" Target="../slideLayouts/slideLayout106.xml"/><Relationship Id="rId30" Type="http://schemas.openxmlformats.org/officeDocument/2006/relationships/slideLayout" Target="../slideLayouts/slideLayout109.xml"/><Relationship Id="rId35" Type="http://schemas.openxmlformats.org/officeDocument/2006/relationships/slideLayout" Target="../slideLayouts/slideLayout114.xml"/><Relationship Id="rId43" Type="http://schemas.openxmlformats.org/officeDocument/2006/relationships/slideLayout" Target="../slideLayouts/slideLayout122.xml"/><Relationship Id="rId48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87.xml"/><Relationship Id="rId51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33" Type="http://schemas.openxmlformats.org/officeDocument/2006/relationships/slideLayout" Target="../slideLayouts/slideLayout112.xml"/><Relationship Id="rId38" Type="http://schemas.openxmlformats.org/officeDocument/2006/relationships/slideLayout" Target="../slideLayouts/slideLayout117.xml"/><Relationship Id="rId4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99.xml"/><Relationship Id="rId41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28" Type="http://schemas.openxmlformats.org/officeDocument/2006/relationships/slideLayout" Target="../slideLayouts/slideLayout107.xml"/><Relationship Id="rId36" Type="http://schemas.openxmlformats.org/officeDocument/2006/relationships/slideLayout" Target="../slideLayouts/slideLayout115.xml"/><Relationship Id="rId4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8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sz="8798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sz="5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sz="47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sz="39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sz="3599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>
            <a:spLocks noGrp="1"/>
          </p:cNvSpPr>
          <p:nvPr>
            <p:ph type="sldNum" idx="12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r" rtl="0">
              <a:buNone/>
              <a:defRPr sz="3500">
                <a:solidFill>
                  <a:schemeClr val="tx1"/>
                </a:solidFill>
              </a:defRPr>
            </a:lvl1pPr>
            <a:lvl2pPr lvl="1" algn="r" rtl="0">
              <a:buNone/>
              <a:defRPr sz="3500">
                <a:solidFill>
                  <a:schemeClr val="tx1"/>
                </a:solidFill>
              </a:defRPr>
            </a:lvl2pPr>
            <a:lvl3pPr lvl="2" algn="r" rtl="0">
              <a:buNone/>
              <a:defRPr sz="3500">
                <a:solidFill>
                  <a:schemeClr val="tx1"/>
                </a:solidFill>
              </a:defRPr>
            </a:lvl3pPr>
            <a:lvl4pPr lvl="3" algn="r" rtl="0">
              <a:buNone/>
              <a:defRPr sz="3500">
                <a:solidFill>
                  <a:schemeClr val="tx1"/>
                </a:solidFill>
              </a:defRPr>
            </a:lvl4pPr>
            <a:lvl5pPr lvl="4" algn="r" rtl="0">
              <a:buNone/>
              <a:defRPr sz="3500">
                <a:solidFill>
                  <a:schemeClr val="tx1"/>
                </a:solidFill>
              </a:defRPr>
            </a:lvl5pPr>
            <a:lvl6pPr lvl="5" algn="r" rtl="0">
              <a:buNone/>
              <a:defRPr sz="3500">
                <a:solidFill>
                  <a:schemeClr val="tx1"/>
                </a:solidFill>
              </a:defRPr>
            </a:lvl6pPr>
            <a:lvl7pPr lvl="6" algn="r" rtl="0">
              <a:buNone/>
              <a:defRPr sz="3500">
                <a:solidFill>
                  <a:schemeClr val="tx1"/>
                </a:solidFill>
              </a:defRPr>
            </a:lvl7pPr>
            <a:lvl8pPr lvl="7" algn="r" rtl="0">
              <a:buNone/>
              <a:defRPr sz="3500">
                <a:solidFill>
                  <a:schemeClr val="tx1"/>
                </a:solidFill>
              </a:defRPr>
            </a:lvl8pPr>
            <a:lvl9pPr lvl="8" algn="r" rtl="0">
              <a:buNone/>
              <a:defRPr sz="35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>
            <a:spLocks noGrp="1"/>
          </p:cNvSpPr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327" name="Google Shape;2327;p136"/>
          <p:cNvSpPr txBox="1">
            <a:spLocks noGrp="1"/>
          </p:cNvSpPr>
          <p:nvPr>
            <p:ph type="subTitle" idx="1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45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mysql</a:t>
            </a:r>
            <a:endParaRPr dirty="0"/>
          </a:p>
        </p:txBody>
      </p:sp>
      <p:sp>
        <p:nvSpPr>
          <p:cNvPr id="2399" name="Google Shape;2399;p145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400" name="Google Shape;2400;p145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</a:rPr>
              <a:t>Summarize the following:</a:t>
            </a:r>
            <a:endParaRPr sz="32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200" dirty="0">
                <a:solidFill>
                  <a:schemeClr val="dk1"/>
                </a:solidFill>
              </a:rPr>
              <a:t>How did you exploit the vulnerability? E.g., which tool (Nmap, etc.) or technique (XSS, etc.)?</a:t>
            </a:r>
          </a:p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3200" dirty="0">
                <a:solidFill>
                  <a:schemeClr val="dk1"/>
                </a:solidFill>
              </a:rPr>
              <a:t>With the username and password from /var/www/html/wordpress/</a:t>
            </a:r>
            <a:r>
              <a:rPr lang="en-US" sz="3200" dirty="0" err="1">
                <a:solidFill>
                  <a:schemeClr val="dk1"/>
                </a:solidFill>
              </a:rPr>
              <a:t>wp_config.php</a:t>
            </a:r>
            <a:r>
              <a:rPr lang="en-US" sz="3200" dirty="0">
                <a:solidFill>
                  <a:schemeClr val="dk1"/>
                </a:solidFill>
              </a:rPr>
              <a:t> we used the credentials to log into mysql and view the database users and posts which revealed the user steven.</a:t>
            </a:r>
            <a:endParaRPr sz="32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3200" dirty="0">
                <a:solidFill>
                  <a:schemeClr val="dk1"/>
                </a:solidFill>
              </a:rPr>
              <a:t>What did the exploit achieve? E.g., did it grant you a user shell, root access, etc.?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3200" dirty="0">
                <a:solidFill>
                  <a:schemeClr val="dk1"/>
                </a:solidFill>
              </a:rPr>
              <a:t>The exploit achieved access to stevens account which we then utilized to gain root access.</a:t>
            </a:r>
            <a:endParaRPr sz="32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3200" dirty="0">
                <a:solidFill>
                  <a:schemeClr val="dk1"/>
                </a:solidFill>
              </a:rPr>
              <a:t>Include a screenshot or command output illustrating the exploit</a:t>
            </a:r>
            <a:r>
              <a:rPr lang="en-US" sz="4400" dirty="0">
                <a:solidFill>
                  <a:schemeClr val="dk1"/>
                </a:solidFill>
              </a:rPr>
              <a:t>.</a:t>
            </a: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5A5DAE-AD22-4393-B820-A137A014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949" y="7603014"/>
            <a:ext cx="4023709" cy="43590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9FF550-A625-436C-AC99-B0452C819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489" y="7394890"/>
            <a:ext cx="5944115" cy="21154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73A131-4619-44FC-8319-9D1A3EFE5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435" y="9542207"/>
            <a:ext cx="5212532" cy="3560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974F94-973F-40AB-8475-EF10826F3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6044" y="7488870"/>
            <a:ext cx="5944115" cy="1194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0FC455-FB2A-4F13-8D63-5AE6D7F74D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8759" y="9494097"/>
            <a:ext cx="5736833" cy="19265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5B6387-16E7-4050-B459-C78E66672A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2463" y="7646022"/>
            <a:ext cx="5944115" cy="902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E70A70-42E7-4A84-8152-A991BC10E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30319" y="9135975"/>
            <a:ext cx="4279763" cy="4694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5" name="Google Shape;24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6" name="Google Shape;2406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11</a:t>
            </a:fld>
            <a:endParaRPr sz="1600"/>
          </a:p>
        </p:txBody>
      </p:sp>
      <p:sp>
        <p:nvSpPr>
          <p:cNvPr id="2407" name="Google Shape;2407;p146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8" name="Google Shape;2408;p146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SSH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4" name="Google Shape;2414;p14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415" name="Google Shape;2415;p147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Monitoring Overview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Which alerts detect this exploit?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Excessive HTTP Errors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Which metrics do they measure? 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Measures status codes. Can be configured to analyze certain ports, in this case port 22. Alerts to Brute Force Attack.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Which thresholds do they fire at?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Above 400 for the last 5 minutes.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Mitigating Detection</a:t>
            </a:r>
            <a:endParaRPr sz="2800" b="1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How can you execute the same exploit without triggering the alert?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Write a script that tells the password cracker to go to sleep for a certain amount of time before initiating again.</a:t>
            </a:r>
            <a:endParaRPr sz="2800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Are there alternative exploits that may perform better?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Performing offline </a:t>
            </a:r>
            <a:r>
              <a:rPr lang="en-US" sz="2800" dirty="0" err="1">
                <a:solidFill>
                  <a:schemeClr val="dk1"/>
                </a:solidFill>
              </a:rPr>
              <a:t>bruteforce</a:t>
            </a:r>
            <a:r>
              <a:rPr lang="en-US" sz="2800" dirty="0">
                <a:solidFill>
                  <a:schemeClr val="dk1"/>
                </a:solidFill>
              </a:rPr>
              <a:t> password cracking.</a:t>
            </a:r>
            <a:endParaRPr sz="2800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If possible, include a screenshot of your stealth technique.</a:t>
            </a:r>
          </a:p>
          <a:p>
            <a:pPr marL="457200" marR="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1BB186-1F22-4C68-A375-D4C68A1B7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1055" y="9192140"/>
            <a:ext cx="6237088" cy="36050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p148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HTTP</a:t>
            </a:r>
            <a:endParaRPr dirty="0"/>
          </a:p>
        </p:txBody>
      </p:sp>
      <p:sp>
        <p:nvSpPr>
          <p:cNvPr id="2421" name="Google Shape;2421;p148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422" name="Google Shape;2422;p148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Monitoring Overview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Which alerts detect this exploit?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HTTP Request Size Monitor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Which metrics do they measure? 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This alert measures http request bytes. Alerts to DDoS.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Which thresholds do they fire at?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Above 3500 bytes in 1 minute.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Mitigating Detection</a:t>
            </a:r>
            <a:endParaRPr sz="28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How can you execute the same exploit without triggering the alert?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Send smaller packet sizes. (under 2500)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Are there alternative exploits that may perform better?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ICMP Flood requests overloads the webserver with IP pings without waiting for </a:t>
            </a:r>
            <a:r>
              <a:rPr lang="en-US" sz="2800" dirty="0" err="1">
                <a:solidFill>
                  <a:schemeClr val="dk1"/>
                </a:solidFill>
              </a:rPr>
              <a:t>replys</a:t>
            </a:r>
            <a:r>
              <a:rPr lang="en-US" sz="2800" dirty="0">
                <a:solidFill>
                  <a:schemeClr val="dk1"/>
                </a:solidFill>
              </a:rPr>
              <a:t>.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If possible, include a screenshot of your stealth technique.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Screenshot can not be provided due to breaking the VM when successfully executing. hping --</a:t>
            </a:r>
            <a:r>
              <a:rPr lang="en-US" sz="2800" dirty="0" err="1">
                <a:solidFill>
                  <a:schemeClr val="dk1"/>
                </a:solidFill>
              </a:rPr>
              <a:t>icmp</a:t>
            </a:r>
            <a:r>
              <a:rPr lang="en-US" sz="2800" dirty="0">
                <a:solidFill>
                  <a:schemeClr val="dk1"/>
                </a:solidFill>
              </a:rPr>
              <a:t> --flood --rand-source -p 22 192.168.1.110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149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Stealth Exploitation of mysql</a:t>
            </a:r>
            <a:endParaRPr dirty="0"/>
          </a:p>
        </p:txBody>
      </p:sp>
      <p:sp>
        <p:nvSpPr>
          <p:cNvPr id="2428" name="Google Shape;2428;p149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429" name="Google Shape;2429;p149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Monitoring Overview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Which alerts detect this exploit?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CPU Usage Monitor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Which metrics do they measure? 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This measures system.process.cpu.total.pct. This shows spikes in activities of a computer when an action is taking place.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Which thresholds do they fire at?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This alert fires above 50% usage of database resources.</a:t>
            </a: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</a:rPr>
              <a:t>Mitigating Detection</a:t>
            </a:r>
            <a:endParaRPr sz="2800" b="1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How can you execute the same exploit without triggering the alert?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Search one database table at a time.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Are there alternative exploits that may perform better?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2800" dirty="0">
                <a:solidFill>
                  <a:schemeClr val="dk1"/>
                </a:solidFill>
              </a:rPr>
              <a:t>Search one database table at a time.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If possible, include a screenshot of your stealth technique.</a:t>
            </a:r>
          </a:p>
          <a:p>
            <a:pPr marL="4572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endParaRPr sz="2800" b="1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87516A-CDA8-470D-BF47-4D69853AE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631" y="5976221"/>
            <a:ext cx="5212532" cy="35603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A09F50-19EB-4BD0-9908-27F97150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7840" y="10408794"/>
            <a:ext cx="5944115" cy="11949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>
            <a:spLocks noGrp="1"/>
          </p:cNvSpPr>
          <p:nvPr>
            <p:ph type="subTitle" idx="1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spcFirstLastPara="1" wrap="square" lIns="1219000" tIns="243750" rIns="1219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2336" name="Google Shape;2336;p137"/>
          <p:cNvSpPr txBox="1">
            <a:spLocks noGrp="1"/>
          </p:cNvSpPr>
          <p:nvPr>
            <p:ph type="subTitle" idx="2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137"/>
          <p:cNvSpPr txBox="1">
            <a:spLocks noGrp="1"/>
          </p:cNvSpPr>
          <p:nvPr>
            <p:ph type="subTitle" idx="3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>
            <a:spLocks noGrp="1"/>
          </p:cNvSpPr>
          <p:nvPr>
            <p:ph type="subTitle" idx="4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Exploits Used</a:t>
            </a:r>
            <a:endParaRPr b="1"/>
          </a:p>
        </p:txBody>
      </p:sp>
      <p:sp>
        <p:nvSpPr>
          <p:cNvPr id="2339" name="Google Shape;2339;p137"/>
          <p:cNvSpPr txBox="1">
            <a:spLocks noGrp="1"/>
          </p:cNvSpPr>
          <p:nvPr>
            <p:ph type="subTitle" idx="5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Methods Used to 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  <p:sp>
        <p:nvSpPr>
          <p:cNvPr id="2346" name="Google Shape;2346;p138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>
            <a:spLocks noGrp="1"/>
          </p:cNvSpPr>
          <p:nvPr>
            <p:ph type="body" idx="2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2100"/>
              </a:spcBef>
              <a:spcAft>
                <a:spcPts val="2100"/>
              </a:spcAft>
              <a:buNone/>
            </a:pPr>
            <a:endParaRPr dirty="0"/>
          </a:p>
        </p:txBody>
      </p:sp>
      <p:sp>
        <p:nvSpPr>
          <p:cNvPr id="2353" name="Google Shape;2353;p139"/>
          <p:cNvSpPr txBox="1">
            <a:spLocks noGrp="1"/>
          </p:cNvSpPr>
          <p:nvPr>
            <p:ph type="subTitle" idx="3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spcFirstLastPara="1" wrap="square" lIns="487575" tIns="487575" rIns="487575" bIns="487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29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Address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Gateway: 10.0.0.1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Kali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Target 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dirty="0"/>
              <a:t>Hostname: ELK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Google Shape;2354;p139"/>
          <p:cNvSpPr txBox="1">
            <a:spLocks noGrp="1"/>
          </p:cNvSpPr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>
            <a:spLocks noGrp="1"/>
          </p:cNvSpPr>
          <p:nvPr>
            <p:ph type="subTitle" idx="4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8446AB5-21B1-4111-8F7D-2C402C804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1850888"/>
            <a:ext cx="15234687" cy="103934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61" name="Google Shape;2361;p140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362" name="Google Shape;2362;p140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1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>
            <p:extLst>
              <p:ext uri="{D42A27DB-BD31-4B8C-83A1-F6EECF244321}">
                <p14:modId xmlns:p14="http://schemas.microsoft.com/office/powerpoint/2010/main" val="497525947"/>
              </p:ext>
            </p:extLst>
          </p:nvPr>
        </p:nvGraphicFramePr>
        <p:xfrm>
          <a:off x="832667" y="3418825"/>
          <a:ext cx="21995625" cy="9631530"/>
        </p:xfrm>
        <a:graphic>
          <a:graphicData uri="http://schemas.openxmlformats.org/drawingml/2006/table">
            <a:tbl>
              <a:tblPr>
                <a:noFill/>
                <a:tableStyleId>{3D0F2C6C-DEF2-4DFF-AD37-B13B534A3C73}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used wpscan to enumerate users and used hydra/john to BruteForce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Due to weak passwords we were able to gain entry into the web server.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World Writable/Readable Files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Anyone can write and read the website files.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Led to discovery of database credentials and compromise of database.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password on sudo –l for the /usr/bin/python directory for steven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Steven had sudo privileges to the python directory.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Sudo –l command provides a way to give a specific user permission to use specific system commands at the root level.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41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69" name="Google Shape;2369;p141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370" name="Google Shape;2370;p141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vulnerabilities in </a:t>
            </a:r>
            <a:r>
              <a:rPr lang="en-US" sz="4400" b="1"/>
              <a:t>Target 2</a:t>
            </a:r>
            <a:r>
              <a:rPr lang="en-US" sz="4400"/>
              <a:t>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71" name="Google Shape;2371;p141"/>
          <p:cNvGraphicFramePr/>
          <p:nvPr>
            <p:extLst>
              <p:ext uri="{D42A27DB-BD31-4B8C-83A1-F6EECF244321}">
                <p14:modId xmlns:p14="http://schemas.microsoft.com/office/powerpoint/2010/main" val="3086206119"/>
              </p:ext>
            </p:extLst>
          </p:nvPr>
        </p:nvGraphicFramePr>
        <p:xfrm>
          <a:off x="703375" y="2917110"/>
          <a:ext cx="21995625" cy="9631530"/>
        </p:xfrm>
        <a:graphic>
          <a:graphicData uri="http://schemas.openxmlformats.org/drawingml/2006/table">
            <a:tbl>
              <a:tblPr>
                <a:noFill/>
                <a:tableStyleId>{3D0F2C6C-DEF2-4DFF-AD37-B13B534A3C73}</a:tableStyleId>
              </a:tblPr>
              <a:tblGrid>
                <a:gridCol w="7331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3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44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version is vulnerable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 and password enumeration is possible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PHPmailer</a:t>
                      </a: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–CVE-2016-10033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</a:t>
                      </a: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Automailer</a:t>
                      </a: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version is vulnerable to </a:t>
                      </a:r>
                      <a:r>
                        <a:rPr lang="en-US" sz="44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Anacoder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Backdoor injection is possible using reverse_tcp to establish a session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Clickjacking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Anti-clickjacking X-Frame-Options header is not present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redirect user to content they were not clicking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Cross Site Scripting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X-XSS-Protection header is not defined.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Injecting malicious script can be written in a comment or code in a trust site.</a:t>
                      </a:r>
                      <a:endParaRPr sz="44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6" name="Google Shape;2376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142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7</a:t>
            </a:fld>
            <a:endParaRPr sz="1600"/>
          </a:p>
        </p:txBody>
      </p:sp>
      <p:sp>
        <p:nvSpPr>
          <p:cNvPr id="2378" name="Google Shape;2378;p142"/>
          <p:cNvSpPr txBox="1">
            <a:spLocks noGrp="1"/>
          </p:cNvSpPr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spcFirstLastPara="1" wrap="square" lIns="243750" tIns="243750" rIns="243750" bIns="24375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9" name="Google Shape;2379;p142"/>
          <p:cNvSpPr txBox="1">
            <a:spLocks noGrp="1"/>
          </p:cNvSpPr>
          <p:nvPr>
            <p:ph type="subTitle" idx="1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spcFirstLastPara="1" wrap="square" lIns="731350" tIns="12185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Weak Passwords</a:t>
            </a:r>
            <a:endParaRPr dirty="0"/>
          </a:p>
        </p:txBody>
      </p:sp>
      <p:sp>
        <p:nvSpPr>
          <p:cNvPr id="2385" name="Google Shape;2385;p143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386" name="Google Shape;2386;p143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did you exploit the vulnerability? E.g., which tool (Nmap, etc.) or technique (XSS, etc.)?</a:t>
            </a:r>
          </a:p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Wpscan for vulnerabilities. Found usernames and hash passwords. Used John to crack the passwords.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What did the exploit achieve? E.g., did it grant you a user shell, root access, etc.?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Wordpress gave us access to usernames and passwords. 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Include a screenshot or command output illustrating the exploit.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1C4E0-FE0C-468F-A27A-F3606EE2C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774" y="9730680"/>
            <a:ext cx="6241028" cy="36022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144"/>
          <p:cNvSpPr txBox="1">
            <a:spLocks noGrp="1"/>
          </p:cNvSpPr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spcFirstLastPara="1" wrap="square" lIns="1219000" tIns="487575" rIns="731350" bIns="2437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Exploitation: World Writable/Readable Files </a:t>
            </a:r>
            <a:endParaRPr dirty="0"/>
          </a:p>
        </p:txBody>
      </p:sp>
      <p:sp>
        <p:nvSpPr>
          <p:cNvPr id="2392" name="Google Shape;2392;p144"/>
          <p:cNvSpPr txBox="1">
            <a:spLocks noGrp="1"/>
          </p:cNvSpPr>
          <p:nvPr>
            <p:ph type="sldNum" idx="12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spcFirstLastPara="1" wrap="square" lIns="0" tIns="0" rIns="0" bIns="24375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393" name="Google Shape;2393;p144"/>
          <p:cNvSpPr txBox="1">
            <a:spLocks noGrp="1"/>
          </p:cNvSpPr>
          <p:nvPr>
            <p:ph type="body" idx="3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spcFirstLastPara="1" wrap="square" lIns="1219000" tIns="0" rIns="1219000" bIns="2437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dk1"/>
                </a:solidFill>
              </a:rPr>
              <a:t>Summarize the following: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How did you exploit the vulnerability? E.g., which tool (Nmap, etc.) or technique (XSS, etc.)?</a:t>
            </a:r>
          </a:p>
          <a:p>
            <a:pPr marL="4064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Using Nmap we found the open port 80. We used wordpress to enumerate for the data.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What did the exploit achieve? E.g., did it grant you a user shell, root access, etc.?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US" sz="4400" dirty="0">
                <a:solidFill>
                  <a:schemeClr val="dk1"/>
                </a:solidFill>
              </a:rPr>
              <a:t>It achieved getting the usernames and passwords to login as Michael and Steven.</a:t>
            </a:r>
            <a:endParaRPr sz="4400" dirty="0">
              <a:solidFill>
                <a:schemeClr val="dk1"/>
              </a:solidFill>
            </a:endParaRPr>
          </a:p>
          <a:p>
            <a:pPr marL="914400" lvl="0" indent="-508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●"/>
            </a:pPr>
            <a:r>
              <a:rPr lang="en-US" sz="4400" dirty="0">
                <a:solidFill>
                  <a:schemeClr val="dk1"/>
                </a:solidFill>
              </a:rPr>
              <a:t>Include a screenshot or command output illustrating the exploit.</a:t>
            </a:r>
          </a:p>
          <a:p>
            <a:pPr marL="4064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endParaRPr sz="44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FF42D7-48D0-466F-BC6B-D36AEDD59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902" y="10507505"/>
            <a:ext cx="8077900" cy="29933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1007</Words>
  <Application>Microsoft Office PowerPoint</Application>
  <PresentationFormat>Custom</PresentationFormat>
  <Paragraphs>149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Lato Light</vt:lpstr>
      <vt:lpstr>Roboto</vt:lpstr>
      <vt:lpstr>Inconsolata</vt:lpstr>
      <vt:lpstr>Poppins Medium</vt:lpstr>
      <vt:lpstr>Roboto Thin</vt:lpstr>
      <vt:lpstr>Helvetica Neue</vt:lpstr>
      <vt:lpstr>Roboto Medium</vt:lpstr>
      <vt:lpstr>Calibri</vt:lpstr>
      <vt:lpstr>Arial</vt:lpstr>
      <vt:lpstr>Amatic SC</vt:lpstr>
      <vt:lpstr>Poppins</vt:lpstr>
      <vt:lpstr>Roboto Light</vt:lpstr>
      <vt:lpstr>Roboto Black</vt:lpstr>
      <vt:lpstr>Office Theme</vt:lpstr>
      <vt:lpstr>Simple Light</vt:lpstr>
      <vt:lpstr>2_Custom Design</vt:lpstr>
      <vt:lpstr>Simple Light</vt:lpstr>
      <vt:lpstr>Final Engagement Attack, Defense &amp; Analysis of a Vulnerable Network</vt:lpstr>
      <vt:lpstr>Table of Contents</vt:lpstr>
      <vt:lpstr>Network Topology &amp; Critical Vulnerabilities </vt:lpstr>
      <vt:lpstr>Network Topology</vt:lpstr>
      <vt:lpstr>Critical Vulnerabilities: Target 1</vt:lpstr>
      <vt:lpstr>Critical Vulnerabilities: Target 2</vt:lpstr>
      <vt:lpstr>Exploits Used </vt:lpstr>
      <vt:lpstr>Exploitation: Weak Passwords</vt:lpstr>
      <vt:lpstr>Exploitation: World Writable/Readable Files </vt:lpstr>
      <vt:lpstr>Exploitation: mysql</vt:lpstr>
      <vt:lpstr>Avoiding Detection </vt:lpstr>
      <vt:lpstr>Stealth Exploitation of SSH</vt:lpstr>
      <vt:lpstr>Stealth Exploitation of HTTP</vt:lpstr>
      <vt:lpstr>Stealth Exploitation of mysql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Engagement Attack, Defense &amp; Analysis of a Vulnerable Network</dc:title>
  <dc:creator>BEN</dc:creator>
  <cp:lastModifiedBy>Nwamaghinna, Benjamin</cp:lastModifiedBy>
  <cp:revision>2</cp:revision>
  <dcterms:modified xsi:type="dcterms:W3CDTF">2021-11-13T01:40:11Z</dcterms:modified>
</cp:coreProperties>
</file>